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ourgette" charset="0"/>
      <p:regular r:id="rId15"/>
    </p:embeddedFont>
    <p:embeddedFont>
      <p:font typeface="Catamaran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346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44260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19b66eba2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19b66eba2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19b66eba2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19b66eba2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19b66eba2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19b66eba2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19b66eba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19b66eba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19b66eba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19b66eba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19b66eba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19b66eba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19b66eba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19b66eba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19b66eba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19b66eba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19b66eba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19b66eba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19b66eba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19b66eba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19b66eba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19b66eba2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9" r="7045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265750" y="1722175"/>
            <a:ext cx="4612500" cy="110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Final Project </a:t>
            </a:r>
            <a:endParaRPr sz="6000" b="1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265750" y="2928700"/>
            <a:ext cx="461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IT Talents Season 15</a:t>
            </a:r>
            <a:endParaRPr sz="20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00" y="142025"/>
            <a:ext cx="1512300" cy="216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50" y="2433958"/>
            <a:ext cx="2122800" cy="388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349" y="2947767"/>
            <a:ext cx="2050800" cy="1334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6100" y="4407200"/>
            <a:ext cx="1344600" cy="631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5325" y="142025"/>
            <a:ext cx="2648100" cy="1219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6" name="Google Shape;18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2725" y="1737958"/>
            <a:ext cx="2173200" cy="778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7" name="Google Shape;18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72550" y="2947767"/>
            <a:ext cx="2122800" cy="778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97775" y="3973600"/>
            <a:ext cx="1866900" cy="9906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43500" y="142050"/>
            <a:ext cx="1580700" cy="1134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0" name="Google Shape;190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12375" y="2153249"/>
            <a:ext cx="1580700" cy="1171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1" name="Google Shape;191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22175" y="3380417"/>
            <a:ext cx="2057400" cy="971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19725" y="4407172"/>
            <a:ext cx="2397000" cy="681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3" name="Google Shape;193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01850" y="1361243"/>
            <a:ext cx="1827900" cy="900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3"/>
          <p:cNvPicPr preferRelativeResize="0"/>
          <p:nvPr/>
        </p:nvPicPr>
        <p:blipFill rotWithShape="1">
          <a:blip r:embed="rId3">
            <a:alphaModFix/>
          </a:blip>
          <a:srcRect l="9" r="7045"/>
          <a:stretch/>
        </p:blipFill>
        <p:spPr>
          <a:xfrm rot="10800000" flipH="1"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/>
          <p:nvPr/>
        </p:nvSpPr>
        <p:spPr>
          <a:xfrm>
            <a:off x="2163300" y="1666950"/>
            <a:ext cx="4817400" cy="1809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2265750" y="1886838"/>
            <a:ext cx="4612500" cy="1369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700" b="1">
                <a:solidFill>
                  <a:srgbClr val="FFFFFF"/>
                </a:solidFill>
                <a:latin typeface="Courgette"/>
                <a:ea typeface="Courgette"/>
                <a:cs typeface="Courgette"/>
                <a:sym typeface="Courgette"/>
              </a:rPr>
              <a:t>DEMO</a:t>
            </a:r>
            <a:endParaRPr sz="7700" b="1">
              <a:solidFill>
                <a:srgbClr val="FFFFFF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l="9" r="7045"/>
          <a:stretch/>
        </p:blipFill>
        <p:spPr>
          <a:xfrm rot="10800000"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2265750" y="1294188"/>
            <a:ext cx="4612500" cy="255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700" b="1">
                <a:solidFill>
                  <a:srgbClr val="FFFFFF"/>
                </a:solidFill>
                <a:latin typeface="Courgette"/>
                <a:ea typeface="Courgette"/>
                <a:cs typeface="Courgette"/>
                <a:sym typeface="Courgette"/>
              </a:rPr>
              <a:t>THANK YOU!</a:t>
            </a:r>
            <a:endParaRPr sz="7700" b="1">
              <a:solidFill>
                <a:srgbClr val="FFFFFF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4816025" y="164400"/>
            <a:ext cx="3619200" cy="4814700"/>
          </a:xfrm>
          <a:prstGeom prst="roundRect">
            <a:avLst>
              <a:gd name="adj" fmla="val 4726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709175" y="164400"/>
            <a:ext cx="3619200" cy="4814700"/>
          </a:xfrm>
          <a:prstGeom prst="roundRect">
            <a:avLst>
              <a:gd name="adj" fmla="val 4726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4"/>
          <p:cNvGrpSpPr/>
          <p:nvPr/>
        </p:nvGrpSpPr>
        <p:grpSpPr>
          <a:xfrm>
            <a:off x="1691600" y="741188"/>
            <a:ext cx="1563300" cy="2212800"/>
            <a:chOff x="1353200" y="770075"/>
            <a:chExt cx="1563300" cy="2212800"/>
          </a:xfrm>
        </p:grpSpPr>
        <p:pic>
          <p:nvPicPr>
            <p:cNvPr id="65" name="Google Shape;6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3200" y="770075"/>
              <a:ext cx="1563300" cy="22128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</p:pic>
        <p:pic>
          <p:nvPicPr>
            <p:cNvPr id="66" name="Google Shape;66;p14"/>
            <p:cNvPicPr preferRelativeResize="0"/>
            <p:nvPr/>
          </p:nvPicPr>
          <p:blipFill rotWithShape="1">
            <a:blip r:embed="rId5">
              <a:alphaModFix amt="34000"/>
            </a:blip>
            <a:srcRect l="17374" t="14522" r="14676" b="18921"/>
            <a:stretch/>
          </p:blipFill>
          <p:spPr>
            <a:xfrm>
              <a:off x="1810488" y="1558750"/>
              <a:ext cx="648724" cy="6354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</p:pic>
      </p:grpSp>
      <p:sp>
        <p:nvSpPr>
          <p:cNvPr id="67" name="Google Shape;67;p14"/>
          <p:cNvSpPr txBox="1"/>
          <p:nvPr/>
        </p:nvSpPr>
        <p:spPr>
          <a:xfrm>
            <a:off x="922250" y="3124613"/>
            <a:ext cx="310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Sasho Tsolov</a:t>
            </a:r>
            <a:endParaRPr sz="2000" b="1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399975" y="3617213"/>
            <a:ext cx="2715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7007A"/>
              </a:buClr>
              <a:buSzPts val="1300"/>
              <a:buFont typeface="Catamaran"/>
              <a:buChar char="○"/>
            </a:pPr>
            <a:r>
              <a:rPr lang="en-GB" sz="13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23 y/o</a:t>
            </a:r>
            <a:endParaRPr sz="13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300"/>
              <a:buFont typeface="Catamaran"/>
              <a:buChar char="○"/>
            </a:pPr>
            <a:r>
              <a:rPr lang="en-GB" sz="13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Vratsa</a:t>
            </a:r>
            <a:endParaRPr sz="13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DCB0A"/>
              </a:buClr>
              <a:buSzPts val="1300"/>
              <a:buFont typeface="Catamaran"/>
              <a:buChar char="○"/>
            </a:pPr>
            <a:r>
              <a:rPr lang="en-GB" sz="13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Student at FMI</a:t>
            </a:r>
            <a:endParaRPr sz="13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029113" y="3124600"/>
            <a:ext cx="310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Iliya Rajgev</a:t>
            </a:r>
            <a:endParaRPr sz="2000" b="1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506838" y="3617200"/>
            <a:ext cx="2715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7007A"/>
              </a:buClr>
              <a:buSzPts val="1300"/>
              <a:buFont typeface="Catamaran"/>
              <a:buChar char="○"/>
            </a:pPr>
            <a:r>
              <a:rPr lang="en-GB" sz="13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25 y/o</a:t>
            </a:r>
            <a:endParaRPr sz="13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300"/>
              <a:buFont typeface="Catamaran"/>
              <a:buChar char="○"/>
            </a:pPr>
            <a:r>
              <a:rPr lang="en-GB" sz="13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Sofia</a:t>
            </a:r>
            <a:endParaRPr sz="13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DCB0A"/>
              </a:buClr>
              <a:buSzPts val="1300"/>
              <a:buFont typeface="Catamaran"/>
              <a:buChar char="○"/>
            </a:pPr>
            <a:r>
              <a:rPr lang="en-GB" sz="13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Professional gamer</a:t>
            </a:r>
            <a:endParaRPr sz="13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1" name="Google Shape;71;p14"/>
          <p:cNvGrpSpPr/>
          <p:nvPr/>
        </p:nvGrpSpPr>
        <p:grpSpPr>
          <a:xfrm>
            <a:off x="5798450" y="741200"/>
            <a:ext cx="1563300" cy="2212800"/>
            <a:chOff x="5798450" y="741200"/>
            <a:chExt cx="1563300" cy="2212800"/>
          </a:xfrm>
        </p:grpSpPr>
        <p:pic>
          <p:nvPicPr>
            <p:cNvPr id="72" name="Google Shape;72;p14"/>
            <p:cNvPicPr preferRelativeResize="0"/>
            <p:nvPr/>
          </p:nvPicPr>
          <p:blipFill rotWithShape="1">
            <a:blip r:embed="rId6">
              <a:alphaModFix/>
            </a:blip>
            <a:srcRect t="21870" b="14459"/>
            <a:stretch/>
          </p:blipFill>
          <p:spPr>
            <a:xfrm>
              <a:off x="5798450" y="741200"/>
              <a:ext cx="1563300" cy="22128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</p:pic>
        <p:pic>
          <p:nvPicPr>
            <p:cNvPr id="73" name="Google Shape;73;p14"/>
            <p:cNvPicPr preferRelativeResize="0"/>
            <p:nvPr/>
          </p:nvPicPr>
          <p:blipFill rotWithShape="1">
            <a:blip r:embed="rId5">
              <a:alphaModFix amt="34000"/>
            </a:blip>
            <a:srcRect l="17374" t="14522" r="14676" b="18921"/>
            <a:stretch/>
          </p:blipFill>
          <p:spPr>
            <a:xfrm>
              <a:off x="6255750" y="1529850"/>
              <a:ext cx="648724" cy="6354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l="9" r="7045"/>
          <a:stretch/>
        </p:blipFill>
        <p:spPr>
          <a:xfrm flipH="1"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689" y="839000"/>
            <a:ext cx="1612626" cy="1611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8900" y="2450850"/>
            <a:ext cx="5186176" cy="1853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l="9" r="7045"/>
          <a:stretch/>
        </p:blipFill>
        <p:spPr>
          <a:xfrm flipH="1"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198600" y="164400"/>
            <a:ext cx="8746800" cy="4814700"/>
          </a:xfrm>
          <a:prstGeom prst="roundRect">
            <a:avLst>
              <a:gd name="adj" fmla="val 4726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6360513" y="1373550"/>
            <a:ext cx="1768800" cy="239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638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3687588" y="1373550"/>
            <a:ext cx="1768800" cy="239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400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014663" y="1373550"/>
            <a:ext cx="1768800" cy="239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700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970150" y="262225"/>
            <a:ext cx="320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2"/>
                </a:solidFill>
                <a:latin typeface="Courgette"/>
                <a:ea typeface="Courgette"/>
                <a:cs typeface="Courgette"/>
                <a:sym typeface="Courgette"/>
              </a:rPr>
              <a:t>Functionalities </a:t>
            </a:r>
            <a:endParaRPr sz="2400" b="1">
              <a:solidFill>
                <a:schemeClr val="accent2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1470487" y="1766600"/>
            <a:ext cx="805200" cy="80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 amt="93000"/>
          </a:blip>
          <a:stretch>
            <a:fillRect/>
          </a:stretch>
        </p:blipFill>
        <p:spPr>
          <a:xfrm>
            <a:off x="4169411" y="1766575"/>
            <a:ext cx="805200" cy="80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 amt="93000"/>
          </a:blip>
          <a:stretch>
            <a:fillRect/>
          </a:stretch>
        </p:blipFill>
        <p:spPr>
          <a:xfrm>
            <a:off x="6842425" y="1766652"/>
            <a:ext cx="805039" cy="80503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330950" y="2702175"/>
            <a:ext cx="10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F7007A"/>
                </a:solidFill>
                <a:latin typeface="Catamaran"/>
                <a:ea typeface="Catamaran"/>
                <a:cs typeface="Catamaran"/>
                <a:sym typeface="Catamaran"/>
              </a:rPr>
              <a:t>Users</a:t>
            </a:r>
            <a:endParaRPr sz="2100" b="1">
              <a:solidFill>
                <a:srgbClr val="F7007A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029900" y="2702175"/>
            <a:ext cx="10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D400C5"/>
                </a:solidFill>
                <a:latin typeface="Catamaran"/>
                <a:ea typeface="Catamaran"/>
                <a:cs typeface="Catamaran"/>
                <a:sym typeface="Catamaran"/>
              </a:rPr>
              <a:t>Posts</a:t>
            </a:r>
            <a:endParaRPr sz="2100" b="1">
              <a:solidFill>
                <a:srgbClr val="D400C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6432675" y="2702175"/>
            <a:ext cx="1624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7638F9"/>
                </a:solidFill>
                <a:latin typeface="Catamaran"/>
                <a:ea typeface="Catamaran"/>
                <a:cs typeface="Catamaran"/>
                <a:sym typeface="Catamaran"/>
              </a:rPr>
              <a:t>Comments</a:t>
            </a:r>
            <a:endParaRPr sz="2100" b="1">
              <a:solidFill>
                <a:srgbClr val="7638F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198600" y="164400"/>
            <a:ext cx="8746800" cy="4814700"/>
          </a:xfrm>
          <a:prstGeom prst="roundRect">
            <a:avLst>
              <a:gd name="adj" fmla="val 4726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280380" y="208200"/>
            <a:ext cx="510300" cy="51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766500" y="305400"/>
            <a:ext cx="17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DCB0A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Register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787500" y="305400"/>
            <a:ext cx="32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DCB0A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Confirm registration via email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766500" y="895757"/>
            <a:ext cx="17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Login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787500" y="895757"/>
            <a:ext cx="17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Logout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766500" y="1486114"/>
            <a:ext cx="17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7007A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Follow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4787500" y="1486114"/>
            <a:ext cx="17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7007A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Block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766500" y="2076471"/>
            <a:ext cx="25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400C5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Forgot password request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787500" y="2076471"/>
            <a:ext cx="24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400C5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Change password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1766500" y="2666825"/>
            <a:ext cx="28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Change/delete profile picture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4787500" y="2666829"/>
            <a:ext cx="394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Change core info of profile</a:t>
            </a:r>
            <a:endParaRPr sz="10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766500" y="3257186"/>
            <a:ext cx="30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Search other user by name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787500" y="3257186"/>
            <a:ext cx="352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See followers of user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766500" y="3847543"/>
            <a:ext cx="30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400C5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See who the user follows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787500" y="3847543"/>
            <a:ext cx="352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400C5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View user's core information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1766500" y="4437900"/>
            <a:ext cx="30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Deactivate account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4787500" y="4437900"/>
            <a:ext cx="352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Delete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198600" y="164400"/>
            <a:ext cx="8746800" cy="4814700"/>
          </a:xfrm>
          <a:prstGeom prst="roundRect">
            <a:avLst>
              <a:gd name="adj" fmla="val 4726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280379" y="208200"/>
            <a:ext cx="510300" cy="51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1285550" y="938238"/>
            <a:ext cx="17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DCB0A"/>
              </a:buClr>
              <a:buSzPts val="1600"/>
              <a:buFont typeface="Catamaran"/>
              <a:buChar char="○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 post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567400" y="938238"/>
            <a:ext cx="320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DCB0A"/>
              </a:buClr>
              <a:buSzPts val="1600"/>
              <a:buFont typeface="Catamaran"/>
              <a:buChar char="○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Like post 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285550" y="1619628"/>
            <a:ext cx="17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600"/>
              <a:buFont typeface="Catamaran"/>
              <a:buChar char="○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Save post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567400" y="1619625"/>
            <a:ext cx="219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600"/>
              <a:buFont typeface="Catamaran"/>
              <a:buChar char="○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Tag user in post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285550" y="2301019"/>
            <a:ext cx="3208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7007A"/>
              </a:buClr>
              <a:buSzPts val="1600"/>
              <a:buFont typeface="Catamaran"/>
              <a:buChar char="○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View post with all comments and user core info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572000" y="2301013"/>
            <a:ext cx="3429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7007A"/>
              </a:buClr>
              <a:buSzPts val="1600"/>
              <a:buFont typeface="Catamaran"/>
              <a:buChar char="○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View all posts of user: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own / tagged in / saved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1285550" y="3228409"/>
            <a:ext cx="335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400C5"/>
              </a:buClr>
              <a:buSzPts val="1600"/>
              <a:buFont typeface="Catamaran"/>
              <a:buChar char="○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View feed</a:t>
            </a: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1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4572000" y="3228400"/>
            <a:ext cx="394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D400C5"/>
              </a:buClr>
              <a:buSzPts val="1600"/>
              <a:buFont typeface="Catamaran"/>
              <a:buChar char="○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Search posts by location/hashtag 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285550" y="3909800"/>
            <a:ext cx="249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600"/>
              <a:buFont typeface="Catamaran"/>
              <a:buChar char="○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Edit post caption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567400" y="3909788"/>
            <a:ext cx="320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600"/>
              <a:buFont typeface="Catamaran"/>
              <a:buChar char="○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Delete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198600" y="164400"/>
            <a:ext cx="8746800" cy="4814700"/>
          </a:xfrm>
          <a:prstGeom prst="roundRect">
            <a:avLst>
              <a:gd name="adj" fmla="val 4726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280375" y="208201"/>
            <a:ext cx="510300" cy="5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1825500" y="2038071"/>
            <a:ext cx="259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D400C5"/>
              </a:buClr>
              <a:buSzPts val="1900"/>
              <a:buFont typeface="Catamaran"/>
              <a:buChar char="○"/>
            </a:pPr>
            <a:r>
              <a:rPr lang="en-GB" sz="1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4846500" y="2038071"/>
            <a:ext cx="2472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D400C5"/>
              </a:buClr>
              <a:buSzPts val="1900"/>
              <a:buFont typeface="Catamaran"/>
              <a:buChar char="○"/>
            </a:pPr>
            <a:r>
              <a:rPr lang="en-GB" sz="1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Like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1825500" y="2628429"/>
            <a:ext cx="259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900"/>
              <a:buFont typeface="Catamaran"/>
              <a:buChar char="○"/>
            </a:pPr>
            <a:r>
              <a:rPr lang="en-GB" sz="1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Reply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4846500" y="2628425"/>
            <a:ext cx="2472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900"/>
              <a:buFont typeface="Catamaran"/>
              <a:buChar char="○"/>
            </a:pPr>
            <a:r>
              <a:rPr lang="en-GB" sz="1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Delete</a:t>
            </a:r>
            <a:endParaRPr sz="15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l="9" r="7045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198600" y="164400"/>
            <a:ext cx="8746800" cy="4814700"/>
          </a:xfrm>
          <a:prstGeom prst="roundRect">
            <a:avLst>
              <a:gd name="adj" fmla="val 4726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4685137" y="1149600"/>
            <a:ext cx="1952700" cy="350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400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2506166" y="1149600"/>
            <a:ext cx="1952700" cy="350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327182" y="1149612"/>
            <a:ext cx="1952700" cy="350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DCB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2970150" y="164400"/>
            <a:ext cx="320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2"/>
                </a:solidFill>
                <a:latin typeface="Courgette"/>
                <a:ea typeface="Courgette"/>
                <a:cs typeface="Courgette"/>
                <a:sym typeface="Courgette"/>
              </a:rPr>
              <a:t>What we used</a:t>
            </a:r>
            <a:endParaRPr sz="2400" b="1">
              <a:solidFill>
                <a:schemeClr val="accent2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07700" y="718500"/>
            <a:ext cx="139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DCB0A"/>
                </a:solidFill>
                <a:latin typeface="Catamaran"/>
                <a:ea typeface="Catamaran"/>
                <a:cs typeface="Catamaran"/>
                <a:sym typeface="Catamaran"/>
              </a:rPr>
              <a:t>Software</a:t>
            </a:r>
            <a:endParaRPr sz="1600" b="1">
              <a:solidFill>
                <a:srgbClr val="FDCB0A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6864103" y="1149600"/>
            <a:ext cx="1952700" cy="350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638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2786700" y="718500"/>
            <a:ext cx="139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7A00"/>
                </a:solidFill>
                <a:latin typeface="Catamaran"/>
                <a:ea typeface="Catamaran"/>
                <a:cs typeface="Catamaran"/>
                <a:sym typeface="Catamaran"/>
              </a:rPr>
              <a:t>Spring</a:t>
            </a:r>
            <a:endParaRPr sz="1600" b="1">
              <a:solidFill>
                <a:srgbClr val="FF7A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4965663" y="718500"/>
            <a:ext cx="139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D400C5"/>
                </a:solidFill>
                <a:latin typeface="Catamaran"/>
                <a:ea typeface="Catamaran"/>
                <a:cs typeface="Catamaran"/>
                <a:sym typeface="Catamaran"/>
              </a:rPr>
              <a:t>Others</a:t>
            </a:r>
            <a:endParaRPr sz="1600" b="1">
              <a:solidFill>
                <a:srgbClr val="D400C5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7144588" y="718500"/>
            <a:ext cx="139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7638F9"/>
                </a:solidFill>
                <a:latin typeface="Catamaran"/>
                <a:ea typeface="Catamaran"/>
                <a:cs typeface="Catamaran"/>
                <a:sym typeface="Catamaran"/>
              </a:rPr>
              <a:t>Storage</a:t>
            </a:r>
            <a:endParaRPr sz="1600" b="1">
              <a:solidFill>
                <a:srgbClr val="7638F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327175" y="1338475"/>
            <a:ext cx="1952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DCB0A"/>
              </a:buClr>
              <a:buSzPts val="1400"/>
              <a:buFont typeface="Catamaran"/>
              <a:buChar char="○"/>
            </a:pPr>
            <a:r>
              <a:rPr lang="en-GB" dirty="0" err="1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IntelliJ</a:t>
            </a:r>
            <a:r>
              <a:rPr lang="en-GB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IDEA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DCB0A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MySQL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DCB0A"/>
              </a:buClr>
              <a:buSzPts val="1400"/>
              <a:buFont typeface="Catamaran"/>
              <a:buChar char="○"/>
            </a:pPr>
            <a:r>
              <a:rPr lang="en-GB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Workbench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DCB0A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Postman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DCB0A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Git</a:t>
            </a:r>
            <a:endParaRPr dirty="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2506150" y="1137079"/>
            <a:ext cx="19527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Maven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Tomcat 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Spring boot 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Spring Web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Spring JPA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Hibernate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JDBC API 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MySQL Driver 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Lombok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Flyway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Model Mapper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Spring validation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Bcrypt</a:t>
            </a: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Password Encoder 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Java Mail </a:t>
            </a:r>
            <a:r>
              <a:rPr lang="en-GB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Sender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7A00"/>
              </a:buClr>
              <a:buSzPts val="1400"/>
              <a:buFont typeface="Catamaran"/>
              <a:buChar char="○"/>
            </a:pPr>
            <a:r>
              <a:rPr lang="en-GB" dirty="0" err="1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Cron</a:t>
            </a:r>
            <a:r>
              <a:rPr lang="en-GB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job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4685138" y="1338475"/>
            <a:ext cx="1952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400C5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GitHub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400C5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ChatGPT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400C5"/>
              </a:buClr>
              <a:buSzPts val="1400"/>
              <a:buFont typeface="Catamaran"/>
              <a:buChar char="○"/>
            </a:pPr>
            <a:r>
              <a:rPr lang="en-GB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Swagger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6864125" y="1338475"/>
            <a:ext cx="19527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400"/>
              <a:buFont typeface="Catamaran"/>
              <a:buChar char="○"/>
            </a:pPr>
            <a:r>
              <a:rPr lang="en-GB" dirty="0" smtClean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S3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EC2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7638F9"/>
              </a:buClr>
              <a:buSzPts val="1400"/>
              <a:buFont typeface="Catamaran"/>
              <a:buChar char="○"/>
            </a:pPr>
            <a:r>
              <a:rPr lang="en-GB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RDS</a:t>
            </a: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t="855" b="855"/>
          <a:stretch/>
        </p:blipFill>
        <p:spPr>
          <a:xfrm>
            <a:off x="2139350" y="0"/>
            <a:ext cx="48652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 rot="9926606" flipH="1">
            <a:off x="-2116546" y="-1570362"/>
            <a:ext cx="4576015" cy="3860409"/>
          </a:xfrm>
          <a:custGeom>
            <a:avLst/>
            <a:gdLst/>
            <a:ahLst/>
            <a:cxnLst/>
            <a:rect l="l" t="t" r="r" b="b"/>
            <a:pathLst>
              <a:path w="45298" h="39371" extrusionOk="0">
                <a:moveTo>
                  <a:pt x="7516" y="9112"/>
                </a:moveTo>
                <a:cubicBezTo>
                  <a:pt x="7516" y="9112"/>
                  <a:pt x="11481" y="1"/>
                  <a:pt x="23345" y="1790"/>
                </a:cubicBezTo>
                <a:cubicBezTo>
                  <a:pt x="35210" y="3579"/>
                  <a:pt x="27099" y="16436"/>
                  <a:pt x="36198" y="15646"/>
                </a:cubicBezTo>
                <a:cubicBezTo>
                  <a:pt x="45298" y="14854"/>
                  <a:pt x="44902" y="19206"/>
                  <a:pt x="44308" y="21184"/>
                </a:cubicBezTo>
                <a:cubicBezTo>
                  <a:pt x="43715" y="23163"/>
                  <a:pt x="1" y="39370"/>
                  <a:pt x="7516" y="9112"/>
                </a:cubicBezTo>
                <a:close/>
              </a:path>
            </a:pathLst>
          </a:custGeom>
          <a:gradFill>
            <a:gsLst>
              <a:gs pos="0">
                <a:srgbClr val="FDCB0A"/>
              </a:gs>
              <a:gs pos="39000">
                <a:srgbClr val="FDCB0A"/>
              </a:gs>
              <a:gs pos="100000">
                <a:srgbClr val="FF7A0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/>
          <p:nvPr/>
        </p:nvSpPr>
        <p:spPr>
          <a:xfrm rot="-9000008" flipH="1">
            <a:off x="7659808" y="2480295"/>
            <a:ext cx="3012279" cy="3879775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rgbClr val="D400C5"/>
              </a:gs>
              <a:gs pos="55000">
                <a:srgbClr val="A51CDF"/>
              </a:gs>
              <a:gs pos="100000">
                <a:srgbClr val="7638F9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/>
          <p:nvPr/>
        </p:nvSpPr>
        <p:spPr>
          <a:xfrm rot="3060892" flipH="1">
            <a:off x="-698475" y="4064667"/>
            <a:ext cx="1843979" cy="1746172"/>
          </a:xfrm>
          <a:custGeom>
            <a:avLst/>
            <a:gdLst/>
            <a:ahLst/>
            <a:cxnLst/>
            <a:rect l="l" t="t" r="r" b="b"/>
            <a:pathLst>
              <a:path w="45298" h="39371" extrusionOk="0">
                <a:moveTo>
                  <a:pt x="7516" y="9112"/>
                </a:moveTo>
                <a:cubicBezTo>
                  <a:pt x="7516" y="9112"/>
                  <a:pt x="11481" y="1"/>
                  <a:pt x="23345" y="1790"/>
                </a:cubicBezTo>
                <a:cubicBezTo>
                  <a:pt x="35210" y="3579"/>
                  <a:pt x="27099" y="16436"/>
                  <a:pt x="36198" y="15646"/>
                </a:cubicBezTo>
                <a:cubicBezTo>
                  <a:pt x="45298" y="14854"/>
                  <a:pt x="44902" y="19206"/>
                  <a:pt x="44308" y="21184"/>
                </a:cubicBezTo>
                <a:cubicBezTo>
                  <a:pt x="43715" y="23163"/>
                  <a:pt x="1" y="39370"/>
                  <a:pt x="7516" y="9112"/>
                </a:cubicBezTo>
                <a:close/>
              </a:path>
            </a:pathLst>
          </a:custGeom>
          <a:solidFill>
            <a:srgbClr val="F700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 rot="8814482" flipH="1">
            <a:off x="8555616" y="-408231"/>
            <a:ext cx="1028537" cy="1324704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solidFill>
            <a:srgbClr val="FF7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163</Words>
  <Application>Microsoft Office PowerPoint</Application>
  <PresentationFormat>On-screen Show (16:9)</PresentationFormat>
  <Paragraphs>78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Courgette</vt:lpstr>
      <vt:lpstr>Catamaran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ui</cp:lastModifiedBy>
  <cp:revision>2</cp:revision>
  <dcterms:modified xsi:type="dcterms:W3CDTF">2023-04-24T02:48:55Z</dcterms:modified>
</cp:coreProperties>
</file>